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CEF3BCE-138C-4F9C-BA79-5E24E2765550}" type="datetimeFigureOut">
              <a:rPr lang="he-IL" smtClean="0"/>
              <a:t>י"ח/סיון/תש"פ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368A0D7-D52F-475B-9E46-75A203D4F52F}" type="slidenum">
              <a:rPr lang="he-IL" smtClean="0"/>
              <a:t>‹#›</a:t>
            </a:fld>
            <a:endParaRPr lang="he-IL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0008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F3BCE-138C-4F9C-BA79-5E24E2765550}" type="datetimeFigureOut">
              <a:rPr lang="he-IL" smtClean="0"/>
              <a:t>י"ח/סיון/תש"פ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A0D7-D52F-475B-9E46-75A203D4F52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68925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F3BCE-138C-4F9C-BA79-5E24E2765550}" type="datetimeFigureOut">
              <a:rPr lang="he-IL" smtClean="0"/>
              <a:t>י"ח/סיון/תש"פ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A0D7-D52F-475B-9E46-75A203D4F52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72356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F3BCE-138C-4F9C-BA79-5E24E2765550}" type="datetimeFigureOut">
              <a:rPr lang="he-IL" smtClean="0"/>
              <a:t>י"ח/סיון/תש"פ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A0D7-D52F-475B-9E46-75A203D4F52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12424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CEF3BCE-138C-4F9C-BA79-5E24E2765550}" type="datetimeFigureOut">
              <a:rPr lang="he-IL" smtClean="0"/>
              <a:t>י"ח/סיון/תש"פ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368A0D7-D52F-475B-9E46-75A203D4F52F}" type="slidenum">
              <a:rPr lang="he-IL" smtClean="0"/>
              <a:t>‹#›</a:t>
            </a:fld>
            <a:endParaRPr lang="he-IL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2101482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F3BCE-138C-4F9C-BA79-5E24E2765550}" type="datetimeFigureOut">
              <a:rPr lang="he-IL" smtClean="0"/>
              <a:t>י"ח/סיון/תש"פ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A0D7-D52F-475B-9E46-75A203D4F52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185553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F3BCE-138C-4F9C-BA79-5E24E2765550}" type="datetimeFigureOut">
              <a:rPr lang="he-IL" smtClean="0"/>
              <a:t>י"ח/סיון/תש"פ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A0D7-D52F-475B-9E46-75A203D4F52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7837256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F3BCE-138C-4F9C-BA79-5E24E2765550}" type="datetimeFigureOut">
              <a:rPr lang="he-IL" smtClean="0"/>
              <a:t>י"ח/סיון/תש"פ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A0D7-D52F-475B-9E46-75A203D4F52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64083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F3BCE-138C-4F9C-BA79-5E24E2765550}" type="datetimeFigureOut">
              <a:rPr lang="he-IL" smtClean="0"/>
              <a:t>י"ח/סיון/תש"פ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A0D7-D52F-475B-9E46-75A203D4F52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80281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5CEF3BCE-138C-4F9C-BA79-5E24E2765550}" type="datetimeFigureOut">
              <a:rPr lang="he-IL" smtClean="0"/>
              <a:t>י"ח/סיון/תש"פ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E368A0D7-D52F-475B-9E46-75A203D4F52F}" type="slidenum">
              <a:rPr lang="he-IL" smtClean="0"/>
              <a:t>‹#›</a:t>
            </a:fld>
            <a:endParaRPr lang="he-IL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4941915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5CEF3BCE-138C-4F9C-BA79-5E24E2765550}" type="datetimeFigureOut">
              <a:rPr lang="he-IL" smtClean="0"/>
              <a:t>י"ח/סיון/תש"פ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E368A0D7-D52F-475B-9E46-75A203D4F52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41704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CEF3BCE-138C-4F9C-BA79-5E24E2765550}" type="datetimeFigureOut">
              <a:rPr lang="he-IL" smtClean="0"/>
              <a:t>י"ח/סיון/תש"פ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368A0D7-D52F-475B-9E46-75A203D4F52F}" type="slidenum">
              <a:rPr lang="he-IL" smtClean="0"/>
              <a:t>‹#›</a:t>
            </a:fld>
            <a:endParaRPr lang="he-IL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82681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עוני וחינוך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 smtClean="0"/>
              <a:t>מיתוס ומציאות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33274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מיתוס ראשון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MYTH: </a:t>
            </a:r>
            <a:r>
              <a:rPr lang="en-US" sz="2800" dirty="0"/>
              <a:t>Poor people are unmotivated and have weak work ethics.</a:t>
            </a:r>
          </a:p>
          <a:p>
            <a:r>
              <a:rPr lang="he-IL" sz="2800" dirty="0" smtClean="0"/>
              <a:t>אנשים עניים הם חסרי מוטיבציה ויש להם מוסר עבודה ירוד.</a:t>
            </a:r>
          </a:p>
          <a:p>
            <a:endParaRPr lang="he-IL" sz="2800" dirty="0"/>
          </a:p>
          <a:p>
            <a:r>
              <a:rPr lang="he-IL" sz="2800" dirty="0" smtClean="0"/>
              <a:t>83% מהמעמד הנמוך הורה אחד עובד.</a:t>
            </a:r>
          </a:p>
          <a:p>
            <a:r>
              <a:rPr lang="he-IL" sz="2800" dirty="0" smtClean="0"/>
              <a:t>60% שני ההורים עובדים.</a:t>
            </a: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322132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מיתוס שני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/>
              <a:t>MYTH: </a:t>
            </a:r>
            <a:r>
              <a:rPr lang="en-US" sz="2800" dirty="0"/>
              <a:t>Poor parents are uninvolved in their children's learning, largely because they do not value education.</a:t>
            </a:r>
          </a:p>
          <a:p>
            <a:r>
              <a:rPr lang="he-IL" sz="2800" dirty="0" smtClean="0"/>
              <a:t>הורים ממעמד נמוך אינם מעורבים בלמידה של ילדיהם בביה"ס מפני שאינם מעריכים את החינוך כגורם חשוב</a:t>
            </a:r>
            <a:r>
              <a:rPr lang="he-IL" dirty="0" smtClean="0"/>
              <a:t>.</a:t>
            </a:r>
          </a:p>
          <a:p>
            <a:endParaRPr lang="he-IL" dirty="0"/>
          </a:p>
          <a:p>
            <a:r>
              <a:rPr lang="he-IL" dirty="0" smtClean="0"/>
              <a:t>הורים ממעמד נמוך מתקשים להיות מעורבים בחיי בית הספר מפני שהם עובדים במשמרות, קשה להם להגיע לביה"ס בשל הוצאות תחבורה.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96511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מיתוס שלישי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/>
              <a:t>MYTH: </a:t>
            </a:r>
            <a:r>
              <a:rPr lang="en-US" sz="2800" dirty="0"/>
              <a:t>Poor people are linguistically deficient.</a:t>
            </a:r>
          </a:p>
          <a:p>
            <a:r>
              <a:rPr lang="he-IL" sz="2800" dirty="0" smtClean="0"/>
              <a:t>אנשים עניים הם עם חסך לשוני</a:t>
            </a:r>
          </a:p>
          <a:p>
            <a:endParaRPr lang="he-IL" sz="2800" dirty="0"/>
          </a:p>
          <a:p>
            <a:r>
              <a:rPr lang="he-IL" sz="2800" dirty="0" smtClean="0"/>
              <a:t>בלשנים שחקרו את הדיאלקטים השונים של השפה המצויים בשכבות שונות, הראו שהם כולם בצורות מורכבות מאוד .</a:t>
            </a: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3253876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מיתוס רביעי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MYTH: </a:t>
            </a:r>
            <a:r>
              <a:rPr lang="en-US" dirty="0" smtClean="0"/>
              <a:t>Poor people tend to abuse drugs and alcohol.</a:t>
            </a:r>
          </a:p>
          <a:p>
            <a:r>
              <a:rPr lang="he-IL" dirty="0" smtClean="0"/>
              <a:t>אנשים עניים הם בעלי נטייה גבוהה יותר להשתמש בסמים ואלכוהול</a:t>
            </a:r>
          </a:p>
          <a:p>
            <a:endParaRPr lang="he-IL" dirty="0"/>
          </a:p>
          <a:p>
            <a:r>
              <a:rPr lang="he-IL" dirty="0" smtClean="0"/>
              <a:t>מחקר שמוכיח שהשימו בסמים ואלכוהול נפוץ בכל שכבות האוכלוסייה.</a:t>
            </a:r>
          </a:p>
          <a:p>
            <a:pPr algn="ctr" rtl="0"/>
            <a:r>
              <a:rPr lang="en-US" dirty="0"/>
              <a:t>(Saxe, </a:t>
            </a:r>
            <a:r>
              <a:rPr lang="en-US" dirty="0" err="1"/>
              <a:t>Kadushin</a:t>
            </a:r>
            <a:r>
              <a:rPr lang="en-US" dirty="0"/>
              <a:t>, </a:t>
            </a:r>
            <a:r>
              <a:rPr lang="en-US" dirty="0" err="1"/>
              <a:t>Tighe</a:t>
            </a:r>
            <a:r>
              <a:rPr lang="en-US" dirty="0" smtClean="0"/>
              <a:t>, </a:t>
            </a:r>
            <a:r>
              <a:rPr lang="en-US" dirty="0" err="1" smtClean="0"/>
              <a:t>Rindskopf</a:t>
            </a:r>
            <a:r>
              <a:rPr lang="en-US" dirty="0"/>
              <a:t>, &amp; Beveridge, 2001).</a:t>
            </a:r>
            <a:r>
              <a:rPr lang="he-IL" dirty="0" smtClean="0"/>
              <a:t> </a:t>
            </a:r>
            <a:endParaRPr lang="en-US" dirty="0" smtClean="0"/>
          </a:p>
          <a:p>
            <a:pPr algn="ctr" rtl="0"/>
            <a:r>
              <a:rPr lang="he-IL" dirty="0" smtClean="0"/>
              <a:t>אלכוהול נפוץ יותר בשכבות הגבוהות</a:t>
            </a:r>
          </a:p>
          <a:p>
            <a:pPr algn="ctr" rtl="0"/>
            <a:r>
              <a:rPr lang="en-US" dirty="0"/>
              <a:t>(</a:t>
            </a:r>
            <a:r>
              <a:rPr lang="en-US" dirty="0" err="1"/>
              <a:t>Diala</a:t>
            </a:r>
            <a:r>
              <a:rPr lang="en-US" dirty="0"/>
              <a:t>, </a:t>
            </a:r>
            <a:r>
              <a:rPr lang="en-US" dirty="0" err="1"/>
              <a:t>Muntaner</a:t>
            </a:r>
            <a:r>
              <a:rPr lang="en-US" dirty="0"/>
              <a:t>, &amp; </a:t>
            </a:r>
            <a:r>
              <a:rPr lang="en-US" dirty="0" err="1"/>
              <a:t>Walrath</a:t>
            </a:r>
            <a:r>
              <a:rPr lang="en-US" dirty="0"/>
              <a:t>, 2004; </a:t>
            </a:r>
            <a:r>
              <a:rPr lang="en-US" dirty="0" err="1"/>
              <a:t>Galea</a:t>
            </a:r>
            <a:r>
              <a:rPr lang="en-US" dirty="0"/>
              <a:t>, Ahern, Tracy, &amp; </a:t>
            </a:r>
            <a:r>
              <a:rPr lang="en-US" dirty="0" err="1"/>
              <a:t>Vlahov</a:t>
            </a:r>
            <a:r>
              <a:rPr lang="en-US" dirty="0"/>
              <a:t>, 2007)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927290639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תג</Template>
  <TotalTime>11</TotalTime>
  <Words>210</Words>
  <Application>Microsoft Office PowerPoint</Application>
  <PresentationFormat>מסך רחב</PresentationFormat>
  <Paragraphs>26</Paragraphs>
  <Slides>5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9" baseType="lpstr">
      <vt:lpstr>Arial</vt:lpstr>
      <vt:lpstr>Gill Sans MT</vt:lpstr>
      <vt:lpstr>Impact</vt:lpstr>
      <vt:lpstr>Badge</vt:lpstr>
      <vt:lpstr>עוני וחינוך</vt:lpstr>
      <vt:lpstr>מיתוס ראשון</vt:lpstr>
      <vt:lpstr>מיתוס שני</vt:lpstr>
      <vt:lpstr>מיתוס שלישי</vt:lpstr>
      <vt:lpstr>מיתוס רביעי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עוני וחינוך</dc:title>
  <dc:creator>user</dc:creator>
  <cp:lastModifiedBy>user</cp:lastModifiedBy>
  <cp:revision>2</cp:revision>
  <dcterms:created xsi:type="dcterms:W3CDTF">2020-06-10T07:08:56Z</dcterms:created>
  <dcterms:modified xsi:type="dcterms:W3CDTF">2020-06-10T07:20:11Z</dcterms:modified>
</cp:coreProperties>
</file>