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55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4316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119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587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38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973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947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139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31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872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241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9E295D-1DE5-43F9-8371-2A8C3CE046AC}" type="datetimeFigureOut">
              <a:rPr lang="he-IL" smtClean="0"/>
              <a:t>ד'/כסלו/תשפ"ג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21F3576-8104-4D6A-8215-0D629C49AC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86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r" defTabSz="914400" rtl="1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בחינת שיטות קריאה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945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אנאליזה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4037" y="869021"/>
            <a:ext cx="7047914" cy="49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6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קריאה מבוססת על הסמלים שנלמדו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2680" y="2057400"/>
            <a:ext cx="6709947" cy="44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68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הוראת סמלי הכתב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6918" y="1445797"/>
            <a:ext cx="7287064" cy="49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4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הבנת הנקרא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2681" y="1195754"/>
            <a:ext cx="5725208" cy="49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41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שפה חשיבה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4037" y="1023766"/>
            <a:ext cx="7723163" cy="55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5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                 היצמדות חלקית </a:t>
            </a:r>
            <a:br>
              <a:rPr lang="he-IL" dirty="0" smtClean="0"/>
            </a:br>
            <a:r>
              <a:rPr lang="he-IL" dirty="0" smtClean="0"/>
              <a:t>לשלבי העיבוד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4881" y="1431728"/>
            <a:ext cx="6780628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8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5964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43000" y="609601"/>
            <a:ext cx="9875520" cy="965982"/>
          </a:xfrm>
        </p:spPr>
        <p:txBody>
          <a:bodyPr>
            <a:normAutofit/>
          </a:bodyPr>
          <a:lstStyle/>
          <a:p>
            <a:r>
              <a:rPr lang="he-IL" sz="2800" dirty="0" smtClean="0"/>
              <a:t>הוראה ישירה של קוד אלפביתי על בסיס אוצר המילים וידע פונולוגי</a:t>
            </a:r>
            <a:endParaRPr lang="he-IL" sz="2800" dirty="0"/>
          </a:p>
        </p:txBody>
      </p:sp>
      <p:pic>
        <p:nvPicPr>
          <p:cNvPr id="7" name="מציין מיקום תוכן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7275" y="1825625"/>
            <a:ext cx="8454682" cy="46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55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הבחנה בין סמלי הכתב שנלמדו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065" y="1825625"/>
            <a:ext cx="6639949" cy="48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6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המילים שהתקבלו מהצלילים שנלמדו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394" y="2057399"/>
            <a:ext cx="8665698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40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סינתזה בשלב מוקדם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529" y="1825624"/>
            <a:ext cx="8834511" cy="49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מודעות פונולוגית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7251" y="1108172"/>
            <a:ext cx="6246054" cy="51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2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חיבור מילים- סינתזה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5231" y="1747909"/>
            <a:ext cx="8525021" cy="48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5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קריאה והנאה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2680" y="609601"/>
            <a:ext cx="6375839" cy="58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2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העשרה ומודעות לידע לשוני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652" y="1684948"/>
            <a:ext cx="7976382" cy="47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23234"/>
      </p:ext>
    </p:extLst>
  </p:cSld>
  <p:clrMapOvr>
    <a:masterClrMapping/>
  </p:clrMapOvr>
</p:sld>
</file>

<file path=ppt/theme/theme1.xml><?xml version="1.0" encoding="utf-8"?>
<a:theme xmlns:a="http://schemas.openxmlformats.org/drawingml/2006/main" name="בסיס">
  <a:themeElements>
    <a:clrScheme name="בסיס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בסיס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בסיס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TM03457444[[fn=בסיס]]</Template>
  <TotalTime>1816</TotalTime>
  <Words>53</Words>
  <Application>Microsoft Office PowerPoint</Application>
  <PresentationFormat>מסך רחב</PresentationFormat>
  <Paragraphs>15</Paragraphs>
  <Slides>16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19" baseType="lpstr">
      <vt:lpstr>Corbel</vt:lpstr>
      <vt:lpstr>Gisha</vt:lpstr>
      <vt:lpstr>בסיס</vt:lpstr>
      <vt:lpstr>בחינת שיטות קריאה</vt:lpstr>
      <vt:lpstr>הוראה ישירה של קוד אלפביתי על בסיס אוצר המילים וידע פונולוגי</vt:lpstr>
      <vt:lpstr>הבחנה בין סמלי הכתב שנלמדו</vt:lpstr>
      <vt:lpstr>המילים שהתקבלו מהצלילים שנלמדו</vt:lpstr>
      <vt:lpstr>סינתזה בשלב מוקדם</vt:lpstr>
      <vt:lpstr>מודעות פונולוגית</vt:lpstr>
      <vt:lpstr>חיבור מילים- סינתזה</vt:lpstr>
      <vt:lpstr>קריאה והנאה</vt:lpstr>
      <vt:lpstr>העשרה ומודעות לידע לשוני</vt:lpstr>
      <vt:lpstr>אנאליזה</vt:lpstr>
      <vt:lpstr>קריאה מבוססת על הסמלים שנלמדו</vt:lpstr>
      <vt:lpstr>הוראת סמלי הכתב</vt:lpstr>
      <vt:lpstr>הבנת הנקרא</vt:lpstr>
      <vt:lpstr>שפה חשיבה</vt:lpstr>
      <vt:lpstr>                 היצמדות חלקית  לשלבי העיבוד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שיטות קריאה</dc:title>
  <dc:creator>ד"ר אסתר כהן</dc:creator>
  <cp:lastModifiedBy>ד"ר אסתר כהן</cp:lastModifiedBy>
  <cp:revision>7</cp:revision>
  <dcterms:created xsi:type="dcterms:W3CDTF">2022-11-28T12:17:14Z</dcterms:created>
  <dcterms:modified xsi:type="dcterms:W3CDTF">2022-11-29T18:34:07Z</dcterms:modified>
</cp:coreProperties>
</file>